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0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2" r:id="rId15"/>
    <p:sldId id="334" r:id="rId16"/>
    <p:sldId id="335" r:id="rId17"/>
    <p:sldId id="284" r:id="rId18"/>
    <p:sldId id="32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</p14:sldIdLst>
        </p14:section>
        <p14:section name="The Final Lesson" id="{6904E338-544A-874A-B355-7F2F23D672B3}">
          <p14:sldIdLst>
            <p14:sldId id="332"/>
            <p14:sldId id="334"/>
            <p14:sldId id="335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6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39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_A562D8D3-9648-4B35-A36F-FA7F66B5FBD4.mp4">
            <a:hlinkClick r:id="" action="ppaction://media"/>
            <a:extLst>
              <a:ext uri="{FF2B5EF4-FFF2-40B4-BE49-F238E27FC236}">
                <a16:creationId xmlns:a16="http://schemas.microsoft.com/office/drawing/2014/main" id="{0DA2D7F4-AA84-21DF-9B20-3DCA72C47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FC03-025B-532E-C274-D4182952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54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3824</TotalTime>
  <Words>508</Words>
  <Application>Microsoft Macintosh PowerPoint</Application>
  <PresentationFormat>Widescreen</PresentationFormat>
  <Paragraphs>107</Paragraphs>
  <Slides>17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248</cp:revision>
  <dcterms:created xsi:type="dcterms:W3CDTF">2022-06-17T15:35:12Z</dcterms:created>
  <dcterms:modified xsi:type="dcterms:W3CDTF">2025-02-08T02:39:50Z</dcterms:modified>
</cp:coreProperties>
</file>